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5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1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25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66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071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60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567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0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6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28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37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6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3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8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25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0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22343-312D-4DE2-AEB2-3775A5CBA54E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8A16C70-BDB2-4842-9C28-7902D1A94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4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7F64C18-BE54-486D-93AB-AA8D51EA6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384" y="208722"/>
            <a:ext cx="10381490" cy="598335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6. НОРМАТИВНО-ПРАВОВОЕ И МЕТОДИЧЕСКОЕ ОБЕСПЕЧЕНИЕ ПРОВЕДЕНИЯ ЭКОЛОГИЧЕСКОГО АУДИТА</a:t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Общие положения</a:t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Нормативно-правовые документы по регулированию деятельности в области экологического аудита </a:t>
            </a:r>
            <a:b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Региональное законодательство в области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экоаудита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(сам-но)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94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528F67-97F0-40AF-9231-4E707097A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1" y="0"/>
            <a:ext cx="11529391" cy="6858000"/>
          </a:xfrm>
        </p:spPr>
        <p:txBody>
          <a:bodyPr>
            <a:normAutofit fontScale="85000" lnSpcReduction="20000"/>
          </a:bodyPr>
          <a:lstStyle/>
          <a:p>
            <a:pPr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1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100" b="1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Правовой основой деятельности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экоаудиторов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экоаудиторских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организаций (фирм) являются соответствующие законодательные и подзаконные нормативные акты Российской Федерации и ее субъектов, а также международные стандарты, нормы, правила, составляющие в совокупности нормативную базу экологического аудита.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В состав нормативной базы экологического аудита включаются документы, имеющие статус: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нормативного правового акта, регулирующего деятельность в области экологического аудита (включая вопросы предпринимательской деятельности) и охраны окружающей природной среды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федеральные законы, указы и распоряжения Президента Российской Федерации, постановления и распоряжения Правительства Российской Федерации, а также нормативные акты федеральных органов исполнительной власти, прошедшие в установленном порядке государственную регистрацию в Минюсте России;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стандарта (государственного, отраслевого), содержание которого затрагивает вопросы экологического аудита и охраны окружающей природной среды;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08702B-ACBB-41AF-9CC3-AEB550B0D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9" y="69574"/>
            <a:ext cx="11698356" cy="6718852"/>
          </a:xfrm>
        </p:spPr>
        <p:txBody>
          <a:bodyPr>
            <a:normAutofit fontScale="92500" lnSpcReduction="10000"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нормативно-методического документа - нормативные акты федеральных органов исполнительной власти, касающиеся методических вопросов деятельности в области экологического аудита и охраны окружающей природной среды и не подпадающие под документы, подлежащие в соответствии с действующими правилами государственной регистрации;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строительных норм и правил, санитарных норм и правил, включающих требования по охране окружающей природной среды; - нормативно-технического документа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нормативных документов, устанавливающих ограничения по воздействию на окружающую природную среду технологических процессов и технических средств, требования к очистному оборудованию. Кроме того, в состав нормативной базы включаются международные документы, ратифицированные и /или/ признанные Российской Федерацией (конвенции, договоры, соглашения, международные правила, включая стандарты ИСО), а также нормативные акты субъектов Российской Федерации (законы, указы, распоряжения и постановления администраций субъектов Российской Федерации).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96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9A6C0E-5FC6-4C35-A15C-F76278D43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91" y="0"/>
            <a:ext cx="11539331" cy="657970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Нормативно-правовые документы по регулированию деятельности в области экологического аудита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нашей стране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экоаудиторская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деятельность впервые официально введена указом Президента Российской Федерации от 22 декабря 1993 года № 2284 «О государственной программе приватизации государственных и муниципальных предприятий», где в разделе 6 «Отраслевые особенности приватизации государственных (муниципальных) предприятий» за Госкомимуществом России и Минприроды России наряду с прочим закрепляется обязанность по установлению порядка учета экологического фактора и вопросов экологического аудирования.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07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D764A7-1164-4A32-AAB8-B5B52ED7C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43" y="79513"/>
            <a:ext cx="12003157" cy="6698974"/>
          </a:xfrm>
        </p:spPr>
        <p:txBody>
          <a:bodyPr>
            <a:normAutofit fontScale="92500" lnSpcReduction="10000"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С целью формированию нормативной базы экологического аудита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Госкомэкологией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приняты Приказы: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«Об экологическом аудировании в системе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Госкомэкологии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России» от 30 мая 1998 г. №181;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«О проведении практических работ по введению экологического аудирования в Российской Федерации» от 16 июля 1998 г. № 436;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«Общие требования к центрам по обучению специалистов в области экологического аудита в системе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Госкомэкологии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и порядок их аккредитации» от 31 мая 1999 г. №01-22/24-154. Указанные документы легли в основу деятельности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Госкомэкологии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по подготовке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экоаудиторов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их аттестации.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В Федеральном законе Российской Федерации «Об охране окружающей среды» от 10 января 2002 г. №7-ФЗ впервые законодательно было дано определение экологического аудита как независимой, комплексной, документированной оценки соблюдения субъектом хозяйственной и иной деятельности требований, в том числе нормативов и нормативных документов, в области охраны окружающей среды, требований международных стандартов и подготовка рекомендаций по улучшению такой деятельности.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992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84BC64-B035-4C24-966E-63BC53ABC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91" y="-1"/>
            <a:ext cx="11529392" cy="67586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Экологический аудит как вид деятельности предусмотрен Классификатором правовых актов, принятого Указом Президента РФ № 511 от 15.03.2000 г. «О классификаторе правовых актов». </a:t>
            </a:r>
          </a:p>
          <a:p>
            <a:pPr marL="0" indent="0" algn="just">
              <a:buNone/>
            </a:pPr>
            <a:r>
              <a:rPr lang="ru-RU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Правомерность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экоаудита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следует из нормы, закрепленной ст.27 ч.2 ФЗ № 96 «Об охране атмосферного воздуха». </a:t>
            </a:r>
          </a:p>
          <a:p>
            <a:pPr marL="0" indent="0" algn="just">
              <a:buNone/>
            </a:pPr>
            <a:r>
              <a:rPr lang="ru-RU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Экологической доктрине Российской Федерации, одобренной распоряжением Правительства Российской Федерации от 31 августа 2002 года № 1225-р, в качестве одной из приоритетных задач в области развития экономических и финансовых механизмов системы государственного управления охраной окружающей среды и природопользованием, является экономическое регулирование рыночных отношений в целях рационального </a:t>
            </a:r>
            <a:r>
              <a:rPr lang="ru-RU" sz="28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неистощительного</a:t>
            </a:r>
            <a:r>
              <a:rPr lang="ru-RU" sz="28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природопользования, снижения нагрузки на природную среду, ее охраны, привлечения бюджетных и внебюджетных средств на природоохранную деятельность.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1340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9C880D-65C6-4F35-BD14-926FEA4D0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8" y="119270"/>
            <a:ext cx="11608904" cy="659958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Для этого необходимо содействие развитию экологического аудита действующих предприятий, предпринимательству в сфере охраны окружающей среды и добровольной сертификации. Государственные стандарты ИСО серии14000 дают правовую основу деятельности по ЭА в РФ. Аудит систем экологического менеджмента предусмотрен Национальным стандартом ГОСТ Р ИСО19011-2003 «Руководящие указания по аудиту систем менеджмента качества и/или систем экологического менеджмента», аутентичным международному стандарту ISO 19011:2002.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п.1стандарта его рекомендации применимы к другим видам аудитов при условии, что особое внимание будет уделено компетентности аудиторов. Комплекс вышеупомянутых документов составляет в настоящее время правовую основу </a:t>
            </a:r>
            <a:r>
              <a:rPr lang="ru-RU" sz="2400" spc="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экоаудиторской</a:t>
            </a:r>
            <a:r>
              <a:rPr lang="ru-RU" sz="2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деятельности в нашей стране.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spc="2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 </a:t>
            </a:r>
            <a:r>
              <a:rPr lang="ru-RU" sz="2400" spc="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позиций системного подхода концепция экологического аудита должна основываться на понимании ее места в более общих системах - в данном случае, в системе аудиторской деятельности РФ. Основным нормативно-правовым актом РФ, определяющим правовые основы регулирования аудиторской деятельности является Федеральный закон № 119 от 7.08.2001 г. «Об аудиторской деятельности». Однако, этот закон содержит только общее понятие «аудит», не конкретизируя принципы и порядок его проведения в отдельных видах деятельности.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417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871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ТЕМА 6. НОРМАТИВНО-ПРАВОВОЕ И МЕТОДИЧЕСКОЕ ОБЕСПЕЧЕНИЕ ПРОВЕДЕНИЯ ЭКОЛОГИЧЕСКОГО АУДИТА   1. Общие положения 2. Нормативно-правовые документы по регулированию деятельности в области экологического аудита  3. Региональное законодательство в области экоаудита (сам-но)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НОРМАТИВНО-ПРАВОВОЕ И МЕТОДИЧЕСКОЕ ОБЕСПЕЧЕНИЕ ПРОВЕДЕНИЯ ЭКОЛОГИЧЕСКОГО АУДИТА   1. Общие положения 2. Нормативно-правовые документы по регулированию деятельности в области экологического аудита  3. Региональное законодательство в области экоаудита  </dc:title>
  <dc:creator>AlexSapfira@outlook.com</dc:creator>
  <cp:lastModifiedBy>AlexSapfira@outlook.com</cp:lastModifiedBy>
  <cp:revision>3</cp:revision>
  <dcterms:created xsi:type="dcterms:W3CDTF">2022-03-13T15:03:54Z</dcterms:created>
  <dcterms:modified xsi:type="dcterms:W3CDTF">2022-03-13T15:17:02Z</dcterms:modified>
</cp:coreProperties>
</file>